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  <p:sldId id="278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2" r:id="rId42"/>
    <p:sldId id="30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BD378E3-E7C7-42D5-840C-1A9D8D02E093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6F48CBC-3CBF-4102-BFF7-D4E85F71A0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196752"/>
            <a:ext cx="6400800" cy="38884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«Школьный музей»</a:t>
            </a:r>
            <a:br>
              <a:rPr lang="ru-RU" dirty="0" smtClean="0"/>
            </a:br>
            <a:r>
              <a:rPr lang="ru-RU" dirty="0" smtClean="0"/>
              <a:t>История </a:t>
            </a:r>
            <a:r>
              <a:rPr lang="ru-RU" dirty="0" smtClean="0"/>
              <a:t>села</a:t>
            </a:r>
            <a:br>
              <a:rPr lang="ru-RU" dirty="0" smtClean="0"/>
            </a:br>
            <a:r>
              <a:rPr lang="ru-RU" dirty="0" smtClean="0"/>
              <a:t>Новая Рачейка</a:t>
            </a:r>
            <a:br>
              <a:rPr lang="ru-RU" dirty="0" smtClean="0"/>
            </a:br>
            <a:r>
              <a:rPr lang="ru-RU" dirty="0" err="1" smtClean="0"/>
              <a:t>Сызранского</a:t>
            </a:r>
            <a:r>
              <a:rPr lang="ru-RU" dirty="0" smtClean="0"/>
              <a:t> </a:t>
            </a:r>
            <a:r>
              <a:rPr lang="ru-RU" dirty="0" smtClean="0"/>
              <a:t>района</a:t>
            </a:r>
            <a:br>
              <a:rPr lang="ru-RU" dirty="0" smtClean="0"/>
            </a:br>
            <a:r>
              <a:rPr lang="ru-RU" dirty="0" smtClean="0"/>
              <a:t>Самарской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8030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188641"/>
            <a:ext cx="6965245" cy="1368152"/>
          </a:xfrm>
        </p:spPr>
        <p:txBody>
          <a:bodyPr>
            <a:normAutofit/>
          </a:bodyPr>
          <a:lstStyle/>
          <a:p>
            <a:r>
              <a:rPr lang="ru-RU" dirty="0" smtClean="0"/>
              <a:t>Прялки, зеркало, наличник.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280921" cy="5256583"/>
          </a:xfrm>
        </p:spPr>
      </p:pic>
    </p:spTree>
    <p:extLst>
      <p:ext uri="{BB962C8B-B14F-4D97-AF65-F5344CB8AC3E}">
        <p14:creationId xmlns:p14="http://schemas.microsoft.com/office/powerpoint/2010/main" val="253840222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260649"/>
            <a:ext cx="6965245" cy="1296144"/>
          </a:xfrm>
        </p:spPr>
        <p:txBody>
          <a:bodyPr/>
          <a:lstStyle/>
          <a:p>
            <a:r>
              <a:rPr lang="ru-RU" dirty="0" smtClean="0"/>
              <a:t>Сундук.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412776"/>
            <a:ext cx="7920880" cy="4896543"/>
          </a:xfrm>
        </p:spPr>
      </p:pic>
    </p:spTree>
    <p:extLst>
      <p:ext uri="{BB962C8B-B14F-4D97-AF65-F5344CB8AC3E}">
        <p14:creationId xmlns:p14="http://schemas.microsoft.com/office/powerpoint/2010/main" val="375448602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332657"/>
            <a:ext cx="6965245" cy="1008112"/>
          </a:xfrm>
        </p:spPr>
        <p:txBody>
          <a:bodyPr/>
          <a:lstStyle/>
          <a:p>
            <a:r>
              <a:rPr lang="ru-RU" dirty="0" err="1" smtClean="0"/>
              <a:t>Балакерь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840760" cy="5616624"/>
          </a:xfrm>
        </p:spPr>
      </p:pic>
    </p:spTree>
    <p:extLst>
      <p:ext uri="{BB962C8B-B14F-4D97-AF65-F5344CB8AC3E}">
        <p14:creationId xmlns:p14="http://schemas.microsoft.com/office/powerpoint/2010/main" val="396470944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88641"/>
            <a:ext cx="6965245" cy="1152128"/>
          </a:xfrm>
        </p:spPr>
        <p:txBody>
          <a:bodyPr/>
          <a:lstStyle/>
          <a:p>
            <a:r>
              <a:rPr lang="ru-RU" dirty="0" smtClean="0"/>
              <a:t>Крынка.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7632847" cy="5184576"/>
          </a:xfrm>
        </p:spPr>
      </p:pic>
    </p:spTree>
    <p:extLst>
      <p:ext uri="{BB962C8B-B14F-4D97-AF65-F5344CB8AC3E}">
        <p14:creationId xmlns:p14="http://schemas.microsoft.com/office/powerpoint/2010/main" val="16793523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16633"/>
            <a:ext cx="6965245" cy="1080120"/>
          </a:xfrm>
        </p:spPr>
        <p:txBody>
          <a:bodyPr/>
          <a:lstStyle/>
          <a:p>
            <a:r>
              <a:rPr lang="ru-RU" dirty="0" smtClean="0"/>
              <a:t>Крынка.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484784"/>
            <a:ext cx="7632848" cy="4824535"/>
          </a:xfrm>
        </p:spPr>
      </p:pic>
    </p:spTree>
    <p:extLst>
      <p:ext uri="{BB962C8B-B14F-4D97-AF65-F5344CB8AC3E}">
        <p14:creationId xmlns:p14="http://schemas.microsoft.com/office/powerpoint/2010/main" val="3691273491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88641"/>
            <a:ext cx="6965245" cy="1512168"/>
          </a:xfrm>
        </p:spPr>
        <p:txBody>
          <a:bodyPr/>
          <a:lstStyle/>
          <a:p>
            <a:r>
              <a:rPr lang="ru-RU" dirty="0" smtClean="0"/>
              <a:t>Ваза.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340768"/>
            <a:ext cx="7632848" cy="4968551"/>
          </a:xfrm>
        </p:spPr>
      </p:pic>
    </p:spTree>
    <p:extLst>
      <p:ext uri="{BB962C8B-B14F-4D97-AF65-F5344CB8AC3E}">
        <p14:creationId xmlns:p14="http://schemas.microsoft.com/office/powerpoint/2010/main" val="29785879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Гармонь.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272808" cy="4453131"/>
          </a:xfrm>
        </p:spPr>
      </p:pic>
    </p:spTree>
    <p:extLst>
      <p:ext uri="{BB962C8B-B14F-4D97-AF65-F5344CB8AC3E}">
        <p14:creationId xmlns:p14="http://schemas.microsoft.com/office/powerpoint/2010/main" val="26002852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Гармонь.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543545" cy="4309115"/>
          </a:xfrm>
        </p:spPr>
      </p:pic>
    </p:spTree>
    <p:extLst>
      <p:ext uri="{BB962C8B-B14F-4D97-AF65-F5344CB8AC3E}">
        <p14:creationId xmlns:p14="http://schemas.microsoft.com/office/powerpoint/2010/main" val="30298724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332657"/>
            <a:ext cx="6965245" cy="1224136"/>
          </a:xfrm>
        </p:spPr>
        <p:txBody>
          <a:bodyPr/>
          <a:lstStyle/>
          <a:p>
            <a:r>
              <a:rPr lang="ru-RU" dirty="0" smtClean="0"/>
              <a:t>Наличник оконный.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912768" cy="4896543"/>
          </a:xfrm>
        </p:spPr>
      </p:pic>
    </p:spTree>
    <p:extLst>
      <p:ext uri="{BB962C8B-B14F-4D97-AF65-F5344CB8AC3E}">
        <p14:creationId xmlns:p14="http://schemas.microsoft.com/office/powerpoint/2010/main" val="372239782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88641"/>
            <a:ext cx="6965245" cy="1296144"/>
          </a:xfrm>
        </p:spPr>
        <p:txBody>
          <a:bodyPr/>
          <a:lstStyle/>
          <a:p>
            <a:r>
              <a:rPr lang="ru-RU" dirty="0" smtClean="0"/>
              <a:t>Мужская рубаха.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268760"/>
            <a:ext cx="5256584" cy="4968551"/>
          </a:xfrm>
        </p:spPr>
      </p:pic>
    </p:spTree>
    <p:extLst>
      <p:ext uri="{BB962C8B-B14F-4D97-AF65-F5344CB8AC3E}">
        <p14:creationId xmlns:p14="http://schemas.microsoft.com/office/powerpoint/2010/main" val="3068602360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108348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332656"/>
            <a:ext cx="6965245" cy="1080121"/>
          </a:xfrm>
        </p:spPr>
        <p:txBody>
          <a:bodyPr>
            <a:normAutofit/>
          </a:bodyPr>
          <a:lstStyle/>
          <a:p>
            <a:r>
              <a:rPr lang="ru-RU" dirty="0" err="1" smtClean="0"/>
              <a:t>Платок,женская</a:t>
            </a:r>
            <a:r>
              <a:rPr lang="ru-RU" dirty="0" smtClean="0"/>
              <a:t> рубаха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5756" y="1376772"/>
            <a:ext cx="4608510" cy="4968553"/>
          </a:xfrm>
        </p:spPr>
      </p:pic>
    </p:spTree>
    <p:extLst>
      <p:ext uri="{BB962C8B-B14F-4D97-AF65-F5344CB8AC3E}">
        <p14:creationId xmlns:p14="http://schemas.microsoft.com/office/powerpoint/2010/main" val="394067744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627642"/>
          </a:xfrm>
        </p:spPr>
        <p:txBody>
          <a:bodyPr/>
          <a:lstStyle/>
          <a:p>
            <a:r>
              <a:rPr lang="ru-RU" dirty="0" smtClean="0"/>
              <a:t>Альбомы и экспозиции</a:t>
            </a:r>
            <a:br>
              <a:rPr lang="ru-RU" dirty="0" smtClean="0"/>
            </a:br>
            <a:r>
              <a:rPr lang="ru-RU" dirty="0" smtClean="0"/>
              <a:t>о ветеранах войны – односельчанах нашего села.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65943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Список, погибших односельчан в период ВОВ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46316"/>
            <a:ext cx="7200800" cy="4190996"/>
          </a:xfrm>
        </p:spPr>
      </p:pic>
    </p:spTree>
    <p:extLst>
      <p:ext uri="{BB962C8B-B14F-4D97-AF65-F5344CB8AC3E}">
        <p14:creationId xmlns:p14="http://schemas.microsoft.com/office/powerpoint/2010/main" val="337541024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6672"/>
            <a:ext cx="6696744" cy="5688631"/>
          </a:xfrm>
        </p:spPr>
      </p:pic>
    </p:spTree>
    <p:extLst>
      <p:ext uri="{BB962C8B-B14F-4D97-AF65-F5344CB8AC3E}">
        <p14:creationId xmlns:p14="http://schemas.microsoft.com/office/powerpoint/2010/main" val="79267107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7128792" cy="5472607"/>
          </a:xfrm>
        </p:spPr>
      </p:pic>
    </p:spTree>
    <p:extLst>
      <p:ext uri="{BB962C8B-B14F-4D97-AF65-F5344CB8AC3E}">
        <p14:creationId xmlns:p14="http://schemas.microsoft.com/office/powerpoint/2010/main" val="8614911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92696"/>
            <a:ext cx="3600400" cy="5544615"/>
          </a:xfrm>
        </p:spPr>
      </p:pic>
    </p:spTree>
    <p:extLst>
      <p:ext uri="{BB962C8B-B14F-4D97-AF65-F5344CB8AC3E}">
        <p14:creationId xmlns:p14="http://schemas.microsoft.com/office/powerpoint/2010/main" val="219275788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64704"/>
            <a:ext cx="6624735" cy="5472608"/>
          </a:xfrm>
        </p:spPr>
      </p:pic>
    </p:spTree>
    <p:extLst>
      <p:ext uri="{BB962C8B-B14F-4D97-AF65-F5344CB8AC3E}">
        <p14:creationId xmlns:p14="http://schemas.microsoft.com/office/powerpoint/2010/main" val="169895377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727" y="188644"/>
            <a:ext cx="5760641" cy="6336703"/>
          </a:xfrm>
        </p:spPr>
      </p:pic>
    </p:spTree>
    <p:extLst>
      <p:ext uri="{BB962C8B-B14F-4D97-AF65-F5344CB8AC3E}">
        <p14:creationId xmlns:p14="http://schemas.microsoft.com/office/powerpoint/2010/main" val="871208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-459432"/>
            <a:ext cx="6965245" cy="45943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052736"/>
            <a:ext cx="6196405" cy="4670333"/>
          </a:xfrm>
        </p:spPr>
        <p:txBody>
          <a:bodyPr>
            <a:normAutofit/>
          </a:bodyPr>
          <a:lstStyle/>
          <a:p>
            <a:pPr algn="ctr"/>
            <a:endParaRPr lang="ru-RU" sz="4000" b="1" dirty="0" smtClean="0"/>
          </a:p>
          <a:p>
            <a:pPr algn="ctr"/>
            <a:r>
              <a:rPr lang="ru-RU" sz="4000" b="1" dirty="0" smtClean="0"/>
              <a:t>Прошлое района, села.</a:t>
            </a:r>
          </a:p>
          <a:p>
            <a:pPr algn="ctr"/>
            <a:r>
              <a:rPr lang="ru-RU" sz="4000" b="1" dirty="0" smtClean="0"/>
              <a:t>История создания колхоза.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8580706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6696744" cy="5259751"/>
          </a:xfrm>
        </p:spPr>
      </p:pic>
    </p:spTree>
    <p:extLst>
      <p:ext uri="{BB962C8B-B14F-4D97-AF65-F5344CB8AC3E}">
        <p14:creationId xmlns:p14="http://schemas.microsoft.com/office/powerpoint/2010/main" val="26484158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3888432"/>
          </a:xfrm>
        </p:spPr>
        <p:txBody>
          <a:bodyPr>
            <a:normAutofit/>
          </a:bodyPr>
          <a:lstStyle/>
          <a:p>
            <a:r>
              <a:rPr lang="ru-RU" dirty="0" smtClean="0"/>
              <a:t>Памятники естественной истории,</a:t>
            </a:r>
            <a:br>
              <a:rPr lang="ru-RU" dirty="0" smtClean="0"/>
            </a:br>
            <a:r>
              <a:rPr lang="ru-RU" dirty="0" smtClean="0"/>
              <a:t>материальной и духовной культуры поступивших от организации  и  отдельных лиц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40994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6672"/>
            <a:ext cx="7056784" cy="5173211"/>
          </a:xfrm>
        </p:spPr>
      </p:pic>
    </p:spTree>
    <p:extLst>
      <p:ext uri="{BB962C8B-B14F-4D97-AF65-F5344CB8AC3E}">
        <p14:creationId xmlns:p14="http://schemas.microsoft.com/office/powerpoint/2010/main" val="414074450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7200800" cy="5317227"/>
          </a:xfrm>
        </p:spPr>
      </p:pic>
    </p:spTree>
    <p:extLst>
      <p:ext uri="{BB962C8B-B14F-4D97-AF65-F5344CB8AC3E}">
        <p14:creationId xmlns:p14="http://schemas.microsoft.com/office/powerpoint/2010/main" val="2135577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6543545" cy="5173211"/>
          </a:xfrm>
        </p:spPr>
      </p:pic>
    </p:spTree>
    <p:extLst>
      <p:ext uri="{BB962C8B-B14F-4D97-AF65-F5344CB8AC3E}">
        <p14:creationId xmlns:p14="http://schemas.microsoft.com/office/powerpoint/2010/main" val="363462460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7128791" cy="5245219"/>
          </a:xfrm>
        </p:spPr>
      </p:pic>
    </p:spTree>
    <p:extLst>
      <p:ext uri="{BB962C8B-B14F-4D97-AF65-F5344CB8AC3E}">
        <p14:creationId xmlns:p14="http://schemas.microsoft.com/office/powerpoint/2010/main" val="31636220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987682"/>
          </a:xfrm>
        </p:spPr>
        <p:txBody>
          <a:bodyPr/>
          <a:lstStyle/>
          <a:p>
            <a:r>
              <a:rPr lang="ru-RU" dirty="0" smtClean="0"/>
              <a:t>Атрибуты пионерской организации.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84828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Законы пионеров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4"/>
            <a:ext cx="6696743" cy="5245219"/>
          </a:xfrm>
        </p:spPr>
      </p:pic>
    </p:spTree>
    <p:extLst>
      <p:ext uri="{BB962C8B-B14F-4D97-AF65-F5344CB8AC3E}">
        <p14:creationId xmlns:p14="http://schemas.microsoft.com/office/powerpoint/2010/main" val="2118795220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Барабан,  горны и вымпелы.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7344815" cy="4464496"/>
          </a:xfrm>
        </p:spPr>
      </p:pic>
    </p:spTree>
    <p:extLst>
      <p:ext uri="{BB962C8B-B14F-4D97-AF65-F5344CB8AC3E}">
        <p14:creationId xmlns:p14="http://schemas.microsoft.com/office/powerpoint/2010/main" val="6938766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915674"/>
          </a:xfrm>
        </p:spPr>
        <p:txBody>
          <a:bodyPr/>
          <a:lstStyle/>
          <a:p>
            <a:r>
              <a:rPr lang="ru-RU" dirty="0" smtClean="0"/>
              <a:t>Из истории школы.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6077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6543545" cy="5029195"/>
          </a:xfrm>
        </p:spPr>
      </p:pic>
    </p:spTree>
    <p:extLst>
      <p:ext uri="{BB962C8B-B14F-4D97-AF65-F5344CB8AC3E}">
        <p14:creationId xmlns:p14="http://schemas.microsoft.com/office/powerpoint/2010/main" val="57862582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48871" cy="5101203"/>
          </a:xfrm>
        </p:spPr>
      </p:pic>
    </p:spTree>
    <p:extLst>
      <p:ext uri="{BB962C8B-B14F-4D97-AF65-F5344CB8AC3E}">
        <p14:creationId xmlns:p14="http://schemas.microsoft.com/office/powerpoint/2010/main" val="358352491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965245" cy="1055681"/>
          </a:xfrm>
        </p:spPr>
        <p:txBody>
          <a:bodyPr/>
          <a:lstStyle/>
          <a:p>
            <a:r>
              <a:rPr lang="ru-RU" dirty="0" smtClean="0"/>
              <a:t>Зыбка детская.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8172400" cy="5805264"/>
          </a:xfrm>
        </p:spPr>
      </p:pic>
    </p:spTree>
    <p:extLst>
      <p:ext uri="{BB962C8B-B14F-4D97-AF65-F5344CB8AC3E}">
        <p14:creationId xmlns:p14="http://schemas.microsoft.com/office/powerpoint/2010/main" val="142569410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272807" cy="5317227"/>
          </a:xfrm>
        </p:spPr>
      </p:pic>
    </p:spTree>
    <p:extLst>
      <p:ext uri="{BB962C8B-B14F-4D97-AF65-F5344CB8AC3E}">
        <p14:creationId xmlns:p14="http://schemas.microsoft.com/office/powerpoint/2010/main" val="42156859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15568" lvl="4" indent="0" algn="ctr">
              <a:buNone/>
            </a:pPr>
            <a:r>
              <a:rPr lang="ru-RU" sz="5400" b="1" i="1" dirty="0" smtClean="0"/>
              <a:t>Спасибо </a:t>
            </a:r>
          </a:p>
          <a:p>
            <a:pPr marL="82296" indent="0" algn="ctr">
              <a:buNone/>
            </a:pPr>
            <a:r>
              <a:rPr lang="ru-RU" sz="5400" b="1" i="1" dirty="0" smtClean="0"/>
              <a:t>за </a:t>
            </a:r>
          </a:p>
          <a:p>
            <a:pPr marL="82296" indent="0" algn="ctr">
              <a:buNone/>
            </a:pPr>
            <a:r>
              <a:rPr lang="ru-RU" sz="5400" b="1" i="1" dirty="0" smtClean="0"/>
              <a:t>внимание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3814497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7200799" cy="5317227"/>
          </a:xfrm>
        </p:spPr>
      </p:pic>
    </p:spTree>
    <p:extLst>
      <p:ext uri="{BB962C8B-B14F-4D97-AF65-F5344CB8AC3E}">
        <p14:creationId xmlns:p14="http://schemas.microsoft.com/office/powerpoint/2010/main" val="10931892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116633"/>
            <a:ext cx="6965245" cy="1224135"/>
          </a:xfrm>
        </p:spPr>
        <p:txBody>
          <a:bodyPr/>
          <a:lstStyle/>
          <a:p>
            <a:r>
              <a:rPr lang="ru-RU" dirty="0" smtClean="0"/>
              <a:t>Корчага.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24744"/>
            <a:ext cx="8352929" cy="5733255"/>
          </a:xfrm>
        </p:spPr>
      </p:pic>
    </p:spTree>
    <p:extLst>
      <p:ext uri="{BB962C8B-B14F-4D97-AF65-F5344CB8AC3E}">
        <p14:creationId xmlns:p14="http://schemas.microsoft.com/office/powerpoint/2010/main" val="6088865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1"/>
            <a:ext cx="6965245" cy="1412776"/>
          </a:xfrm>
        </p:spPr>
        <p:txBody>
          <a:bodyPr>
            <a:normAutofit/>
          </a:bodyPr>
          <a:lstStyle/>
          <a:p>
            <a:r>
              <a:rPr lang="ru-RU" dirty="0" smtClean="0"/>
              <a:t>Лампа типа «Летучая мышь», кружка.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502876"/>
            <a:ext cx="7499350" cy="4690447"/>
          </a:xfrm>
        </p:spPr>
      </p:pic>
    </p:spTree>
    <p:extLst>
      <p:ext uri="{BB962C8B-B14F-4D97-AF65-F5344CB8AC3E}">
        <p14:creationId xmlns:p14="http://schemas.microsoft.com/office/powerpoint/2010/main" val="312681750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116633"/>
            <a:ext cx="6965245" cy="1368152"/>
          </a:xfrm>
        </p:spPr>
        <p:txBody>
          <a:bodyPr/>
          <a:lstStyle/>
          <a:p>
            <a:r>
              <a:rPr lang="ru-RU" dirty="0" smtClean="0"/>
              <a:t>Бочка 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992887" cy="4896543"/>
          </a:xfrm>
        </p:spPr>
      </p:pic>
    </p:spTree>
    <p:extLst>
      <p:ext uri="{BB962C8B-B14F-4D97-AF65-F5344CB8AC3E}">
        <p14:creationId xmlns:p14="http://schemas.microsoft.com/office/powerpoint/2010/main" val="253845719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116633"/>
            <a:ext cx="6965245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Ухват для снятия чугунков из </a:t>
            </a:r>
            <a:br>
              <a:rPr lang="ru-RU" dirty="0" smtClean="0"/>
            </a:br>
            <a:r>
              <a:rPr lang="ru-RU" dirty="0" smtClean="0"/>
              <a:t>печи.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540756"/>
            <a:ext cx="7499350" cy="4614688"/>
          </a:xfrm>
        </p:spPr>
      </p:pic>
    </p:spTree>
    <p:extLst>
      <p:ext uri="{BB962C8B-B14F-4D97-AF65-F5344CB8AC3E}">
        <p14:creationId xmlns:p14="http://schemas.microsoft.com/office/powerpoint/2010/main" val="177008551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116632"/>
            <a:ext cx="6965245" cy="1296145"/>
          </a:xfrm>
        </p:spPr>
        <p:txBody>
          <a:bodyPr/>
          <a:lstStyle/>
          <a:p>
            <a:r>
              <a:rPr lang="ru-RU" dirty="0" smtClean="0"/>
              <a:t>Самовары.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124745"/>
            <a:ext cx="8064897" cy="5328592"/>
          </a:xfrm>
        </p:spPr>
      </p:pic>
    </p:spTree>
    <p:extLst>
      <p:ext uri="{BB962C8B-B14F-4D97-AF65-F5344CB8AC3E}">
        <p14:creationId xmlns:p14="http://schemas.microsoft.com/office/powerpoint/2010/main" val="5735569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115</TotalTime>
  <Words>91</Words>
  <Application>Microsoft Office PowerPoint</Application>
  <PresentationFormat>Экран (4:3)</PresentationFormat>
  <Paragraphs>31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Солнцестояние</vt:lpstr>
      <vt:lpstr>          «Школьный музей» История села Новая Рачейка Сызранского района Самарской области</vt:lpstr>
      <vt:lpstr>Презентация PowerPoint</vt:lpstr>
      <vt:lpstr>Памятники естественной истории, материальной и духовной культуры поступивших от организации  и  отдельных лиц</vt:lpstr>
      <vt:lpstr>Зыбка детская.</vt:lpstr>
      <vt:lpstr>Корчага.</vt:lpstr>
      <vt:lpstr>Лампа типа «Летучая мышь», кружка.</vt:lpstr>
      <vt:lpstr>Бочка .</vt:lpstr>
      <vt:lpstr>Ухват для снятия чугунков из  печи.</vt:lpstr>
      <vt:lpstr>Самовары.</vt:lpstr>
      <vt:lpstr>Прялки, зеркало, наличник.</vt:lpstr>
      <vt:lpstr>Сундук.</vt:lpstr>
      <vt:lpstr>Балакерь</vt:lpstr>
      <vt:lpstr>Крынка.</vt:lpstr>
      <vt:lpstr>Крынка.</vt:lpstr>
      <vt:lpstr>Ваза.</vt:lpstr>
      <vt:lpstr>Гармонь.</vt:lpstr>
      <vt:lpstr>Гармонь.</vt:lpstr>
      <vt:lpstr>Наличник оконный.</vt:lpstr>
      <vt:lpstr>Мужская рубаха.</vt:lpstr>
      <vt:lpstr>Платок,женская рубаха</vt:lpstr>
      <vt:lpstr>Альбомы и экспозиции о ветеранах войны – односельчанах нашего села. </vt:lpstr>
      <vt:lpstr>Список, погибших односельчан в период 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Атрибуты пионерской организации.</vt:lpstr>
      <vt:lpstr>Законы пионеров</vt:lpstr>
      <vt:lpstr>Барабан,  горны и вымпелы.</vt:lpstr>
      <vt:lpstr>Из истории школы.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«Школьный музей»   История села Новая Рачейка Сызранского района</dc:title>
  <dc:creator>User</dc:creator>
  <cp:lastModifiedBy>Пользователь</cp:lastModifiedBy>
  <cp:revision>15</cp:revision>
  <dcterms:created xsi:type="dcterms:W3CDTF">2014-10-09T09:05:08Z</dcterms:created>
  <dcterms:modified xsi:type="dcterms:W3CDTF">2019-04-23T17:02:17Z</dcterms:modified>
</cp:coreProperties>
</file>