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7" r:id="rId3"/>
    <p:sldId id="258" r:id="rId4"/>
    <p:sldId id="259" r:id="rId5"/>
    <p:sldId id="279" r:id="rId6"/>
    <p:sldId id="260" r:id="rId7"/>
    <p:sldId id="261" r:id="rId8"/>
    <p:sldId id="280" r:id="rId9"/>
    <p:sldId id="262" r:id="rId10"/>
    <p:sldId id="281" r:id="rId11"/>
    <p:sldId id="263" r:id="rId12"/>
    <p:sldId id="264" r:id="rId13"/>
    <p:sldId id="27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790444"/>
            <a:ext cx="8104414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Санитарно-эпидемиологические требования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условиям и организации обучения и воспитания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организациях, осуществляющих образовательную деятельность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адаптированным основным общеобразовательным программам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обучающихся с ОВЗ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766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Генеральная уборка во всех помещениях проводится перед началом учебного года и один раз в месяц (в соответствии с графиком проведения генеральной уборки), с применением моющих и дезинфекционных средств.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766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Спортивный инвентарь ежедневно протирается влажной ветошью, металлические части - сухой ветошью в конце каждой смены занятий. Один раз в день после занятий маты (кожаные или из кожзаменителя) протираются мыльно-содовым раствором, спортивный ковер очищается с использованием пылесоса. Влажная чистка спортивного ковра проводится 3 - 4 раза в месяц с возможным использованием моющего пылесоса.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76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 каждого занятия спортивный зал проветривается не менее 10 минут.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766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теплое время года в помещениях столовой, спален, игровых, учебных помещений, помещениях медицинского назначения устанавливаются москитные сетки на окна и распашные двери или проводятся другие мероприятия, направленные на предотвращение проникновения насекомых в помещения.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766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допускается проведение всех видов ремонтных работ помещений в присутствии обучающихся.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28596" y="357166"/>
            <a:ext cx="8358246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Требования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прохождению профилактических медицинских осмотров, гигиенического воспитания и обучения, личной гигиене работников организации для обучающихся с ОВЗ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Работники проходят предварительные, при поступлении на работу, и периодические медицинские осмотры в установленном порядке.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Работники проходят профессиональную гигиеническую подготовку и аттестацию при приеме на работу и далее с периодичностью не реже одного раза в два года.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Работники прививаются в соответствии с национальным календарем профилактических прививок, а также по эпидемиологическим показаниям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Каждый работник должен иметь личную медицинскую книжку, в которую должны быть внесены результаты медицинских обследований и лабораторных исследований, сведения о прививках, перенесенных инфекционных заболеваниях, сведения о прохождении профессиональной гигиенической подготовки и аттестации, допуск к работе.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Работники должны соблюдать правила личной гигиены: приходить на работу в чистой одежде и использовать сменную обувь; оставлять верхнюю одежду, головной убор и личные вещи в индивидуальном шкафу для одежды; коротко стричь ногти.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57158" y="214290"/>
            <a:ext cx="8286808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Рекомендации к организации режима дня при дневном и круглосуточном пребывании обучающихся в организациях для обучающихся с ОВЗ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Успешность обучения, реабилитации и социальной адаптации обучающихся в организациях для обучающихся с ОВЗ зависит от правильной организации режима дня и соответствия возрасту основных компонентов режима (продолжительности и качества сна, прогулки, организации физического воспитания и питания).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обучающихся начального общего образования, перенесших заболевание, а также в период адаптации к обучению показан дневной сон длительностью в 1 - 2 часа. Дневной сон может быть рекомендован по медицинским показаниям и более старшим обучающимся.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Продолжительность прогулки должна составлять в течение дня для обучающихся 7 - 10 лет не менее 3,5 ч, для обучающихся 11 - 14 лет - не менее 3 часов, для обучающихся 15 - 17 лет - не менее 2,5 часов. Время прогулки рекомендуется распределять в течение дня следующим образом: до начала занятий - 20 - 30 минут; после учебных занятий - 1 - 1,5 ч; перед приготовлением домашних заданий - 1 ч; после ужина - 1 ч.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поддержания необходимого уровня умственной работоспособности в течение учебного дня для обучающихся 1 - 9 классов в середине учебных занятий рекомендуется проводить динамическую паузу на свежем воздухе продолжительностью 45 минут.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84296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76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Основной формой физического воспитания являются уроки физкультуры, которые проводят по специальным программам, учитывающим категорию и состояние здоровья обучающихся.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76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Наряду с уроками физкультуры в режиме дня должны предусматриваться: утренняя гимнастика, физкультурные паузы на уроках и при самоподготовке, подвижные игры на переменах и во время прогулки, занятия в спортивных секциях и кружках, лечебная физкультура и система закаливающих процедур.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76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Дозирование физической нагрузки, корригирующей и лечебной гимнастики для обучающихся с ОВЗ осуществляется посредством проведения в каждом классе (группе) занятий по программам, соответствующим особенностям психофизического развития, индивидуальным возможностям и состоянию здоровья обучающихся с ОВЗ.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76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Групповые и индивидуальные занятия по лечебной физкультуре целесообразно проводить во второй половине дня.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58" y="0"/>
            <a:ext cx="835824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347663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Мебель, оборудование для занятий должны быть безвредными для здоровья и соответствовать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росто-возрастным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особенностям обучающихся с ОВЗ.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766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организациях для обучающихся с ОВЗ предусматривается кабинет психолога.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Требования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воздушно-тепловому режиму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Температура воздуха в учебных помещениях и кабинетах, кабинетах психолога и логопеда, лабораториях, актовом зале, столовой, рекреациях, библиотеке, вестибюле, гардеробе должна составлять 18 - 24 °C; в спортзале - 17 - 20 °C; раздевальных комнатах спортивного зала - 20 - 22 °C.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контроля температурного режима учебные помещения, спальни, игровые, помещения медицинского назначения оснащаются бытовыми термометрами.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помещения должны ежедневно проветриваться. Проветривание проводится в отсутствие детей и заканчивается за 30 минут до их возвращения с прогулки или занятий. В жилых помещениях (спальнях) проветривание проводят до укладывания детей.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Учебные помещения проветриваются во время перемен, а рекреационные помещения - во время учебных занятий.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Сквозное проветривание учебных помещений проводится до начала занятий и после их окончания, в теплое время года допускается в присутствии детей.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28596" y="428604"/>
            <a:ext cx="8286808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Требования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естественному, искусственному освещению и инсоляции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Помещения должны иметь естественное и искусственное освещение.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Окна учебных помещений должны быть ориентированы на южные, юго-восточные и восточные стороны горизонта. На северные стороны горизонта могут быть ориентированы окна кабинетов черчения, рисования, помещение кухни. Ориентация кабинетов информатики - на север, северо-восток.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Допускается в качестве солнцезащитных устройств использовать шторы (или жалюзи) светлых тонов со светорассеивающими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светопропускающими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свойствами. Солнцезащитные устройства на окнах не должны уменьшать светоактивную площадь оконного проема.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Используемый для жалюзи материал должен допускать влажную обработку, с использованием моющих и дезинфицирующих растворов.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внутренней отделки помещений используются следующие цвета красок: для потолков - белый, для стен учебных помещений - светлые тона желтого, бежевого,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зеленого,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голубого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для мебели (шкафы, парты) - цвет натурального дерева или светло-зеленый; для классных досок - темно-зеленый, темно-коричневый; для дверей, оконных рам - белый или цвет натурального дерева.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363915"/>
            <a:ext cx="857256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Требования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организации образовательной деятельности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режиму дня.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организации образовательной деятельности учитываются особенности психофизического развития, индивидуальные возможности и состояние здоровья обучающихся с ОВЗ.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Количество детей с ЗПР в классах (группах) комплектуется по 12 человек.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Учебные занятия для обучающихся с ОВЗ организуются в первую смену по 5-ти дневной учебной неделе. Учебные занятия начинаются не ранее 8 часов.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организации для обучающихся с ОВЗ может осуществляться присмотр и уход в группах продленного дня при условии создания условий, предусматривающих организацию питания (полдника) и прогулок, а для детей первого года обучения дополнительную организацию дневного сна.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Основная образовательная программа реализуется через организацию урочной и внеурочной деятельности.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Урочная деятельность состоит из часов обязательной части и части, формируемой участниками отношений. Внеурочная деятельность формируется из часов, необходимых для обеспечения индивидуальных потребностей обучающихся с ОВЗ и в сумме составляет 10 часов в неделю на каждый класс, из которых не менее 5 часов предусматривается на реализацию обязательных занятий коррекционной направленности, остальные - на развивающую область с учетом возрастных особенностей учащихся и их физиологических потребностей.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857232"/>
            <a:ext cx="821537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организации образовательной деятельности 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режиму дня.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Количество часов, отведенных на освоение обучающимися с ОВЗ основной образовательной программы, состоящей из учебного плана общеобразовательной организации, включающего обязательную часть и часть, формируемую участниками отношений, а также из часов, необходимых для проведения коррекционных мероприятий, не должно в совокупности превышать величину недельной образовательной нагрузки обучающихся с ОВЗ.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Максимальный общий объем недельной образовательной нагрузки (количество учебных занятий), реализуемой через урочную и внеурочную деятельность, не должен превышать гигиенические требования к максимальному общему объему недельной нагрузки обучающихся с ОВЗ, установленные в таблице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214422"/>
          <a:ext cx="8429683" cy="4876800"/>
        </p:xfrm>
        <a:graphic>
          <a:graphicData uri="http://schemas.openxmlformats.org/drawingml/2006/table">
            <a:tbl>
              <a:tblPr/>
              <a:tblGrid>
                <a:gridCol w="2874863"/>
                <a:gridCol w="2874863"/>
                <a:gridCol w="2679957"/>
              </a:tblGrid>
              <a:tr h="318712">
                <a:tc rowSpan="2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Классы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Максимально допустимая недельная нагрузка в академических часах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80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Урочная деятельность (аудиторная недельная нагрузка)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Внеурочная деятельность </a:t>
                      </a:r>
                      <a:r>
                        <a:rPr lang="ru-RU" sz="1600" u="sng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&lt;***&gt;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56">
                <a:tc gridSpan="3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Начальное общее образование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356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(1 дополнительный)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10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56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2 - 4 (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5, 6)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10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56">
                <a:tc gridSpan="3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Основное общее образование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356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10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56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10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56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10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56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8 - 9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10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4204">
                <a:tc gridSpan="3">
                  <a:txBody>
                    <a:bodyPr/>
                    <a:lstStyle/>
                    <a:p>
                      <a:pPr indent="198120" algn="just"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9812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&lt;***&gt;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Часы внеурочной деятельности могут быть реализованы как в течение учебной недели, так и в период каникул, в выходные и праздничные дни.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19812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Часы, отведенные на внеурочную деятельность, могут быть использованы для: проведения общественно полезных практик, исследовательской деятельности, реализации образовательных проектов, экскурсий, походов, соревнований, посещений театров, музеев.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19812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Допускается перераспределение часов внеурочной деятельности по годам обучения в пределах одного уровня общего образования, а также их суммирование в течение учебного года.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330529" y="357166"/>
            <a:ext cx="68609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Гигиенические требования к максимальному общему объему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84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недельной нагрузки обучающихся с ОВЗ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357166"/>
            <a:ext cx="842968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предупреждения переутомления в течение недели для обучающихся с ОВЗ должны иметь облегченный учебный день в среду или четверг.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Продолжительность учебной нагрузки на уроке не должна превышать 40 минут, за исключением первого класса.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Продолжительность перемен между уроками составляет не менее 10 минут, большой перемены (после 2 или 3 уроков) - 20 - 30 минут. Вместо одной большой перемены допускается после 2-го и 3-го уроков устанавливать две перемены по 20 минут каждая.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Продолжительность перемены между урочной и внеурочной деятельностью должна составлять не менее 30 минут.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Рекомендуется организовывать перемены на открытом воздухе. С этой целью, при проведении ежедневной динамической паузы рекомендуется увеличить продолжительность большой перемены до 45 минут, из которых не менее 30 минут отводится на организацию двигательно-активных видов деятельности обучающихся на спортплощадке организации.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Обучение в первом классе осуществляется с соблюдением следующих дополнительных требований: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использование "ступенчатого" режима обучения в первом полугодии (в сентябре, октябре - по 3 урока в день до 35 минут каждый, в ноябре - декабре - по 4 урока до 35 минут каждый; январь - май - по 4 урока до 40 минут каждый);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обучение проводится без балльного оценивания знаний обучающихся и домашних заданий;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организуются дополнительные недельные каникулы в середине третьей четверти при традиционном режиме обучения.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766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Образовательную недельную нагрузку необходимо равномерно распределять в течение учебной недели, при этом объем максимально допустимой нагрузки в течение дня должен составлять: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76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для обучающихся первых классов - не должен превышать 4 уроков и 1 день в неделю - не более 5 уроков, за счет урока физической культуры;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76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для обучающихся 2 - 4 классов - не более 5 уроков;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76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для обучающихся 5 - 6 классов - не более 6 уроков;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76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обучающихся 7 - 11 классов - не более 7 уроков.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766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организации трудового обучения мастерские обеспечиваются необходимым оборудованием и инструментом со специальными приспособлениями, учитывающими особые образовательные потребности обучающихся с ОВЗ.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76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и методы трудового обучения на каждом этапе должны соответствовать возрасту обучающегося, учебным, воспитательным и коррекционным задачам.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766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Физическое воспитание и адаптивная физическая нагрузка планируется для каждого обучающегося индивидуально в соответствии с рекомендациями специалистов и с учетом характера патологии и степени ограничений здоровья. Дети с ОВЗ занимаются по индивидуальным программам, составленным врачом и педагогом по физическому воспитанию с учетом рекомендаций врачей-специалистов.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58" y="571480"/>
            <a:ext cx="8501122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4766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 закаливающих мероприятий осуществляется в соответствии с рекомендациями по закаливанию. Не допускается проведение закаливающих процедур сразу после еды и физических упражнений с большой нагрузкой.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766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режима дня обучающихся школьного возраста осуществляется в соответствии с рекомендациями к организации режима дня при дневном и круглосуточном пребывании обучающихся в организациях для обучающихся с ОВЗ.</a:t>
            </a:r>
          </a:p>
          <a:p>
            <a:pPr lvl="0" indent="34766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Требования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санитарному состоянию и содержанию помещений организации для обучающихся с ОВЗ</a:t>
            </a:r>
          </a:p>
          <a:p>
            <a:pPr marL="0" marR="0" lvl="0" indent="3476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всех помещениях ежедневно не менее двух раз в день проводится влажная уборка с применением моющих средств.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7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Уборка помещений проводится в отсутствии детей при открытых фрамугах (форточках) или окнах в соответствии с инструкцией по применению моющих и дезинфекционных средств.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200</TotalTime>
  <Words>1961</Words>
  <Application>Microsoft Office PowerPoint</Application>
  <PresentationFormat>Экран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Галина</cp:lastModifiedBy>
  <cp:revision>23</cp:revision>
  <dcterms:modified xsi:type="dcterms:W3CDTF">2015-11-27T05:41:52Z</dcterms:modified>
</cp:coreProperties>
</file>