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361" r:id="rId2"/>
    <p:sldId id="342" r:id="rId3"/>
    <p:sldId id="344" r:id="rId4"/>
    <p:sldId id="343" r:id="rId5"/>
    <p:sldId id="349" r:id="rId6"/>
    <p:sldId id="257" r:id="rId7"/>
    <p:sldId id="304" r:id="rId8"/>
    <p:sldId id="357" r:id="rId9"/>
    <p:sldId id="360" r:id="rId10"/>
    <p:sldId id="271" r:id="rId11"/>
    <p:sldId id="273" r:id="rId12"/>
    <p:sldId id="260" r:id="rId13"/>
    <p:sldId id="287" r:id="rId14"/>
    <p:sldId id="284" r:id="rId15"/>
    <p:sldId id="279" r:id="rId16"/>
    <p:sldId id="286" r:id="rId17"/>
    <p:sldId id="285" r:id="rId18"/>
    <p:sldId id="290" r:id="rId19"/>
    <p:sldId id="362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CCCC"/>
    <a:srgbClr val="EDEFAF"/>
    <a:srgbClr val="66FF66"/>
    <a:srgbClr val="FFFF00"/>
    <a:srgbClr val="FF7C8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27" autoAdjust="0"/>
    <p:restoredTop sz="92998" autoAdjust="0"/>
  </p:normalViewPr>
  <p:slideViewPr>
    <p:cSldViewPr>
      <p:cViewPr varScale="1">
        <p:scale>
          <a:sx n="68" d="100"/>
          <a:sy n="68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21B88A2-3863-4438-8D84-5C9F265A99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1527E-E6C6-410A-B9E5-DC7E70A2E29E}" type="slidenum">
              <a:rPr lang="ru-RU" altLang="ru-RU">
                <a:latin typeface="Arial" charset="0"/>
              </a:rPr>
              <a:pPr/>
              <a:t>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B1238-FB53-4F2B-90BF-0D714DFE2B05}" type="slidenum">
              <a:rPr lang="ru-RU" altLang="ru-RU">
                <a:latin typeface="Arial" charset="0"/>
              </a:rPr>
              <a:pPr/>
              <a:t>12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E0FF-4C2A-4BDC-BE23-11EB52191B44}" type="slidenum">
              <a:rPr lang="ru-RU" altLang="ru-RU">
                <a:latin typeface="Arial" charset="0"/>
              </a:rPr>
              <a:pPr/>
              <a:t>13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3255A-E649-4BA2-BBB8-1ED5AD07310E}" type="slidenum">
              <a:rPr lang="ru-RU" altLang="ru-RU">
                <a:latin typeface="Arial" charset="0"/>
              </a:rPr>
              <a:pPr/>
              <a:t>14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6CA60-BDA8-4894-893A-1682A2058846}" type="slidenum">
              <a:rPr lang="ru-RU" altLang="ru-RU">
                <a:latin typeface="Arial" charset="0"/>
              </a:rPr>
              <a:pPr/>
              <a:t>15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5F9FC-9FBF-4B0F-949D-7626705C9401}" type="slidenum">
              <a:rPr lang="ru-RU" altLang="ru-RU">
                <a:latin typeface="Arial" charset="0"/>
              </a:rPr>
              <a:pPr/>
              <a:t>16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224EB-F53E-4FB8-8276-53AB5B9D7E23}" type="slidenum">
              <a:rPr lang="ru-RU" altLang="ru-RU">
                <a:latin typeface="Arial" charset="0"/>
              </a:rPr>
              <a:pPr/>
              <a:t>17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52559-C866-4146-BE0B-B18CDC470CE8}" type="slidenum">
              <a:rPr lang="ru-RU" altLang="ru-RU">
                <a:latin typeface="Arial" charset="0"/>
              </a:rPr>
              <a:pPr/>
              <a:t>18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7A624-6535-4D21-A404-FF32EDD5ECA5}" type="slidenum">
              <a:rPr lang="ru-RU" altLang="ru-RU">
                <a:latin typeface="Arial" charset="0"/>
              </a:rPr>
              <a:pPr/>
              <a:t>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254DA-7930-469C-9F24-DCA747DE01D9}" type="slidenum">
              <a:rPr lang="ru-RU" altLang="ru-RU">
                <a:latin typeface="Arial" charset="0"/>
              </a:rPr>
              <a:pPr/>
              <a:t>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62C3C-838E-4EDB-9908-40077BAFD35C}" type="slidenum">
              <a:rPr lang="ru-RU" altLang="ru-RU">
                <a:latin typeface="Arial" charset="0"/>
              </a:rPr>
              <a:pPr/>
              <a:t>5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AD7E0-28EE-48D9-8A44-DF66328FBC78}" type="slidenum">
              <a:rPr lang="ru-RU" altLang="ru-RU">
                <a:latin typeface="Arial" charset="0"/>
              </a:rPr>
              <a:pPr/>
              <a:t>6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A2EC8-DD0E-4DD2-BB4D-1747B68A21B1}" type="slidenum">
              <a:rPr lang="ru-RU" altLang="ru-RU">
                <a:latin typeface="Arial" charset="0"/>
              </a:rPr>
              <a:pPr/>
              <a:t>7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C8C2D-EDB2-4B81-A010-9CC84B44BD62}" type="slidenum">
              <a:rPr lang="ru-RU" altLang="ru-RU">
                <a:latin typeface="Arial" charset="0"/>
              </a:rPr>
              <a:pPr/>
              <a:t>8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AECC2-9B22-471C-AE04-F1588ED23395}" type="slidenum">
              <a:rPr lang="ru-RU" altLang="ru-RU">
                <a:latin typeface="Arial" charset="0"/>
              </a:rPr>
              <a:pPr/>
              <a:t>10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3EDC8-0036-44CE-8880-15A04D40E337}" type="slidenum">
              <a:rPr lang="ru-RU" altLang="ru-RU">
                <a:latin typeface="Arial" charset="0"/>
              </a:rPr>
              <a:pPr/>
              <a:t>11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8E92-1AD1-4FE4-94DB-0CEE2035BF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A81280B-5B83-41C3-AD14-E49BDD71F2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45D5-49F7-4408-B8EC-91BFE9B968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306E5B-902E-4413-94AF-3110B5D870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377C-B6D8-4480-AD70-3BDC382C7C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8B55AFC-64F8-4DB5-B097-999F6CE756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1D6E12-EF4F-4D04-8273-EB78E4CA19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35019-6187-4E0B-A641-2A72F6A7F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3E810-F2A1-40E0-918F-9E5644D734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16DE-0E1A-458C-B903-2121D44632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D78E-187D-41CE-B412-939F317AB9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AD92-DF10-4076-98C4-B3685CF93B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AB44E0-52C6-4E87-BFAD-237D51260E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CAA3-0012-45CB-8E42-14C0EE0318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D4F5-23A9-4993-8181-377BF56CE6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50C4-A777-4E9B-A312-33186C1CFD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8BBE-F628-4DBC-9177-5223804D85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F8C2D4-B524-4D0E-8D6B-1930427605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A304A"/>
                </a:solidFill>
              </a:defRPr>
            </a:lvl1pPr>
          </a:lstStyle>
          <a:p>
            <a:fld id="{FE7C6085-5353-446A-9DDF-58EFB6035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41" r:id="rId12"/>
    <p:sldLayoutId id="2147483835" r:id="rId13"/>
    <p:sldLayoutId id="2147483842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23850" y="522288"/>
            <a:ext cx="8640763" cy="44640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altLang="ru-RU" sz="4400" b="1" smtClean="0">
                <a:solidFill>
                  <a:srgbClr val="000099"/>
                </a:solidFill>
              </a:rPr>
              <a:t>Классный час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4400" b="1" smtClean="0">
                <a:solidFill>
                  <a:srgbClr val="000099"/>
                </a:solidFill>
              </a:rPr>
              <a:t>«Путь твоей безопасности»</a:t>
            </a:r>
          </a:p>
          <a:p>
            <a:pPr marL="0" indent="0">
              <a:buFont typeface="Wingdings 3" pitchFamily="18" charset="2"/>
              <a:buNone/>
            </a:pPr>
            <a:endParaRPr lang="ru-RU" altLang="ru-RU" sz="4400" b="1" smtClean="0">
              <a:solidFill>
                <a:srgbClr val="000099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4400" b="1" smtClean="0">
              <a:solidFill>
                <a:srgbClr val="000099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4400" b="1" smtClean="0">
              <a:solidFill>
                <a:srgbClr val="000099"/>
              </a:solidFill>
            </a:endParaRPr>
          </a:p>
          <a:p>
            <a:pPr marL="0" indent="0" algn="ctr">
              <a:buFont typeface="Wingdings 3" pitchFamily="18" charset="2"/>
              <a:buNone/>
            </a:pPr>
            <a:endParaRPr lang="ru-RU" altLang="ru-RU" sz="4400" b="1" smtClean="0">
              <a:solidFill>
                <a:srgbClr val="000099"/>
              </a:solidFill>
            </a:endParaRP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2060575"/>
            <a:ext cx="71850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6913" y="3940175"/>
            <a:ext cx="2590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  Сигареты </a:t>
            </a:r>
            <a:endParaRPr lang="en-GB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22963" y="4473575"/>
            <a:ext cx="30019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    Алкоголь</a:t>
            </a:r>
            <a:endParaRPr lang="en-GB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2" name="Rectangle 10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21605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000" b="1" smtClean="0">
                <a:solidFill>
                  <a:srgbClr val="FF0000"/>
                </a:solidFill>
              </a:rPr>
              <a:t>Но есть вещи, которые могут помешать тебе претворить мечты в реальность.</a:t>
            </a:r>
          </a:p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</p:txBody>
      </p:sp>
      <p:pic>
        <p:nvPicPr>
          <p:cNvPr id="27663" name="Picture 15" descr="1234567654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75" y="2259013"/>
            <a:ext cx="2941638" cy="2206625"/>
          </a:xfrm>
          <a:prstGeom prst="rect">
            <a:avLst/>
          </a:prstGeom>
          <a:noFill/>
          <a:ln w="57150">
            <a:pattFill prst="pct5">
              <a:fgClr>
                <a:schemeClr val="hlink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27664" name="Picture 16" descr="R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665663"/>
            <a:ext cx="2778125" cy="2082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2535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2259013"/>
            <a:ext cx="33162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4465638"/>
            <a:ext cx="30019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    Наркотики</a:t>
            </a:r>
            <a:endParaRPr lang="en-GB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62950" cy="87630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Зависимости разрушают твое </a:t>
            </a:r>
            <a:b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</a:b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здоровье 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 и тебя как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личность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             </a:t>
            </a:r>
            <a:endParaRPr lang="en-GB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nap ITC" pitchFamily="82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04988" y="-3429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Arial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916238" y="1446213"/>
          <a:ext cx="3508375" cy="4648200"/>
        </p:xfrm>
        <a:graphic>
          <a:graphicData uri="http://schemas.openxmlformats.org/presentationml/2006/ole">
            <p:oleObj spid="_x0000_s24580" name="Bitmap Image" r:id="rId4" imgW="2781688" imgH="3524742" progId="Paint.Picture">
              <p:embed/>
            </p:oleObj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93788" y="234315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мозг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87413" y="2792413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сердце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42975" y="3313113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легкие</a:t>
            </a:r>
            <a:r>
              <a:rPr lang="ru-RU" altLang="ru-RU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n-GB" altLang="ru-RU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66738" y="5537200"/>
            <a:ext cx="24384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кровеносные</a:t>
            </a:r>
            <a:r>
              <a:rPr lang="ru-RU" altLang="ru-RU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сосуды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8350" y="3833813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желудок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92175" y="4475163"/>
            <a:ext cx="1384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печень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92175" y="50673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почки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7029450" y="2759075"/>
            <a:ext cx="174466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желания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89" name="Text Box 5"/>
          <p:cNvSpPr txBox="1">
            <a:spLocks noChangeArrowheads="1"/>
          </p:cNvSpPr>
          <p:nvPr/>
        </p:nvSpPr>
        <p:spPr bwMode="auto">
          <a:xfrm>
            <a:off x="7088188" y="2279650"/>
            <a:ext cx="17446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мечты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90" name="Text Box 5"/>
          <p:cNvSpPr txBox="1">
            <a:spLocks noChangeArrowheads="1"/>
          </p:cNvSpPr>
          <p:nvPr/>
        </p:nvSpPr>
        <p:spPr bwMode="auto">
          <a:xfrm>
            <a:off x="7159625" y="3840163"/>
            <a:ext cx="1306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планы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91" name="Text Box 5"/>
          <p:cNvSpPr txBox="1">
            <a:spLocks noChangeArrowheads="1"/>
          </p:cNvSpPr>
          <p:nvPr/>
        </p:nvSpPr>
        <p:spPr bwMode="auto">
          <a:xfrm>
            <a:off x="6816725" y="4533900"/>
            <a:ext cx="2122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возможности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92" name="Text Box 5"/>
          <p:cNvSpPr txBox="1">
            <a:spLocks noChangeArrowheads="1"/>
          </p:cNvSpPr>
          <p:nvPr/>
        </p:nvSpPr>
        <p:spPr bwMode="auto">
          <a:xfrm>
            <a:off x="6992938" y="5292725"/>
            <a:ext cx="205898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интересы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593" name="Text Box 5"/>
          <p:cNvSpPr txBox="1">
            <a:spLocks noChangeArrowheads="1"/>
          </p:cNvSpPr>
          <p:nvPr/>
        </p:nvSpPr>
        <p:spPr bwMode="auto">
          <a:xfrm>
            <a:off x="7308850" y="3221038"/>
            <a:ext cx="17430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  <a:latin typeface="Comic Sans MS" pitchFamily="66" charset="0"/>
              </a:rPr>
              <a:t>цели</a:t>
            </a:r>
            <a:endParaRPr lang="en-GB" alt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1301750" y="1296988"/>
            <a:ext cx="484188" cy="9128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7396163" y="1327150"/>
            <a:ext cx="485775" cy="9128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1498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Почему же подростки начинают употреблять наркотики курить и пить?</a:t>
            </a:r>
          </a:p>
        </p:txBody>
      </p:sp>
      <p:pic>
        <p:nvPicPr>
          <p:cNvPr id="26627" name="Picture 7" descr="1234567654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060575"/>
            <a:ext cx="49688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84263" y="333375"/>
            <a:ext cx="6556375" cy="473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FF0000"/>
                </a:solidFill>
              </a:rPr>
              <a:t>Хочешь быть крутым?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sz="half" idx="13"/>
          </p:nvPr>
        </p:nvSpPr>
        <p:spPr>
          <a:xfrm>
            <a:off x="5148263" y="1212850"/>
            <a:ext cx="3822700" cy="2216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altLang="ru-RU" sz="3200" b="1" dirty="0">
                <a:solidFill>
                  <a:srgbClr val="000099"/>
                </a:solidFill>
              </a:rPr>
              <a:t>Так будь им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!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ru-RU" altLang="ru-RU" sz="3200" b="1" dirty="0" smtClean="0">
                <a:solidFill>
                  <a:srgbClr val="000099"/>
                </a:solidFill>
              </a:rPr>
              <a:t>Стань человеком </a:t>
            </a:r>
          </a:p>
          <a:p>
            <a:pPr eaLnBrk="1" fontAlgn="auto" hangingPunct="1">
              <a:buFontTx/>
              <a:buNone/>
              <a:defRPr/>
            </a:pPr>
            <a:r>
              <a:rPr lang="ru-RU" altLang="ru-RU" sz="3200" b="1" dirty="0" smtClean="0">
                <a:solidFill>
                  <a:srgbClr val="000099"/>
                </a:solidFill>
              </a:rPr>
              <a:t>   с сильным характером. </a:t>
            </a:r>
          </a:p>
          <a:p>
            <a:pPr eaLnBrk="1" fontAlgn="auto" hangingPunct="1">
              <a:buFontTx/>
              <a:buNone/>
              <a:defRPr/>
            </a:pPr>
            <a:endParaRPr lang="ru-RU" altLang="ru-RU" sz="3200" b="1" dirty="0" smtClean="0">
              <a:solidFill>
                <a:srgbClr val="000099"/>
              </a:solidFill>
            </a:endParaRPr>
          </a:p>
        </p:txBody>
      </p:sp>
      <p:pic>
        <p:nvPicPr>
          <p:cNvPr id="28676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722688" y="3754438"/>
            <a:ext cx="4154487" cy="2746375"/>
          </a:xfrm>
        </p:spPr>
      </p:pic>
      <p:pic>
        <p:nvPicPr>
          <p:cNvPr id="2867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50913"/>
            <a:ext cx="4681538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250825" y="3687763"/>
            <a:ext cx="34718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3200" b="1">
                <a:solidFill>
                  <a:srgbClr val="000099"/>
                </a:solidFill>
              </a:rPr>
              <a:t>Умей отстаивать своё мнение. Выделись из толпы!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 build="p"/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001-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44900"/>
            <a:ext cx="368141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6911975" cy="688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FF0000"/>
                </a:solidFill>
              </a:rPr>
              <a:t> Нечего делать?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5654675" y="476250"/>
            <a:ext cx="3381375" cy="2952750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buFontTx/>
              <a:buNone/>
              <a:defRPr/>
            </a:pPr>
            <a:r>
              <a:rPr lang="ru-RU" alt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altLang="ru-RU" sz="5100" b="1" dirty="0" smtClean="0">
                <a:solidFill>
                  <a:srgbClr val="000099"/>
                </a:solidFill>
              </a:rPr>
              <a:t>Ставь перед собой цели </a:t>
            </a:r>
          </a:p>
          <a:p>
            <a:pPr algn="ctr" eaLnBrk="1" fontAlgn="auto" hangingPunct="1">
              <a:buFont typeface="Wingdings 3" pitchFamily="18" charset="2"/>
              <a:buNone/>
              <a:defRPr/>
            </a:pPr>
            <a:r>
              <a:rPr lang="ru-RU" altLang="ru-RU" sz="5100" b="1" dirty="0" smtClean="0">
                <a:solidFill>
                  <a:srgbClr val="000099"/>
                </a:solidFill>
              </a:rPr>
              <a:t>   и стремись их достигать.  </a:t>
            </a:r>
          </a:p>
          <a:p>
            <a:pPr algn="ctr" eaLnBrk="1" fontAlgn="auto" hangingPunct="1">
              <a:buFont typeface="Wingdings 3" pitchFamily="18" charset="2"/>
              <a:buNone/>
              <a:defRPr/>
            </a:pPr>
            <a:r>
              <a:rPr lang="ru-RU" altLang="ru-RU" sz="5100" b="1" dirty="0" smtClean="0">
                <a:solidFill>
                  <a:srgbClr val="000099"/>
                </a:solidFill>
              </a:rPr>
              <a:t>Это наполнит твою жизнь смыслом.</a:t>
            </a: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908050"/>
            <a:ext cx="46164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976688"/>
            <a:ext cx="39592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554787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Проблемы?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5292725" y="1196975"/>
            <a:ext cx="3851275" cy="4679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3200" b="1" smtClean="0">
                <a:solidFill>
                  <a:srgbClr val="000099"/>
                </a:solidFill>
              </a:rPr>
              <a:t>Учись решать проблемы, </a:t>
            </a:r>
          </a:p>
          <a:p>
            <a:pPr algn="ctr" eaLnBrk="1" hangingPunct="1">
              <a:buFontTx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   а не убегать от них в наркотический или  алкогольный обман.</a:t>
            </a:r>
          </a:p>
          <a:p>
            <a:pPr algn="ctr" eaLnBrk="1" hangingPunct="1">
              <a:buFontTx/>
              <a:buNone/>
            </a:pPr>
            <a:endParaRPr lang="ru-RU" altLang="ru-RU" sz="3200" b="1" smtClean="0">
              <a:solidFill>
                <a:schemeClr val="bg1"/>
              </a:solidFill>
            </a:endParaRP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52513"/>
            <a:ext cx="35290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3" descr="Поиск решения лабиринта — стоковое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860800"/>
            <a:ext cx="273526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443413"/>
            <a:ext cx="28797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5563"/>
            <a:ext cx="8964612" cy="1014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/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sz="4000" b="1" dirty="0">
                <a:solidFill>
                  <a:srgbClr val="FF0000"/>
                </a:solidFill>
              </a:rPr>
              <a:t>Чувствуешь одиночество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?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Нет друзей, Не умеешь общаться?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3"/>
          </p:nvPr>
        </p:nvSpPr>
        <p:spPr>
          <a:xfrm>
            <a:off x="5402263" y="1628775"/>
            <a:ext cx="3741737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   </a:t>
            </a:r>
            <a:r>
              <a:rPr lang="ru-RU" altLang="ru-RU" sz="2800" b="1" smtClean="0">
                <a:solidFill>
                  <a:srgbClr val="000099"/>
                </a:solidFill>
              </a:rPr>
              <a:t>Обратись за помощью к окружающим.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0099"/>
                </a:solidFill>
              </a:rPr>
              <a:t>Учись дружить 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0099"/>
                </a:solidFill>
              </a:rPr>
              <a:t>   по-настоящему.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0099"/>
                </a:solidFill>
              </a:rPr>
              <a:t>   Будь честным, искренним,  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0099"/>
                </a:solidFill>
              </a:rPr>
              <a:t>   уважай других!</a:t>
            </a: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282700"/>
            <a:ext cx="42306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Happy beach volleyball players making forearm pass - 1145043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789363"/>
            <a:ext cx="42814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15alpin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435475"/>
            <a:ext cx="33099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39688"/>
            <a:ext cx="7775575" cy="1524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FF0000"/>
                </a:solidFill>
              </a:rPr>
              <a:t>Хочешь рисковать?</a:t>
            </a:r>
            <a:r>
              <a:rPr lang="ru-RU" altLang="ru-RU" sz="4000" dirty="0" smtClean="0">
                <a:solidFill>
                  <a:srgbClr val="FF0000"/>
                </a:solidFill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</a:rPr>
              <a:t>Хочешь экстрима?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5724525" y="1125538"/>
            <a:ext cx="3241675" cy="4824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3200" b="1" smtClean="0">
                <a:solidFill>
                  <a:srgbClr val="000099"/>
                </a:solidFill>
              </a:rPr>
              <a:t>Рискни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  измениться,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   стать лучше, добрее, смелее, круче.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   Займись спортом. </a:t>
            </a:r>
          </a:p>
        </p:txBody>
      </p:sp>
      <p:pic>
        <p:nvPicPr>
          <p:cNvPr id="3686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328738"/>
            <a:ext cx="3816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84538"/>
            <a:ext cx="33226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85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Стресс?</a:t>
            </a:r>
            <a:r>
              <a:rPr lang="ru-RU" alt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64163" y="260350"/>
            <a:ext cx="3529012" cy="3960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200" b="1" smtClean="0">
                <a:solidFill>
                  <a:srgbClr val="000099"/>
                </a:solidFill>
              </a:rPr>
              <a:t>ЗАДЕЙСТВУЙ СВОИ РЕСУРСЫ! </a:t>
            </a:r>
            <a:r>
              <a:rPr lang="ru-RU" altLang="ru-RU" sz="4000" b="1" smtClean="0">
                <a:solidFill>
                  <a:srgbClr val="000099"/>
                </a:solidFill>
              </a:rPr>
              <a:t>СОХРАНИ СВОЮ ЖИЗНЬ!</a:t>
            </a:r>
          </a:p>
        </p:txBody>
      </p:sp>
      <p:pic>
        <p:nvPicPr>
          <p:cNvPr id="3891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52513"/>
            <a:ext cx="2908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4400550"/>
            <a:ext cx="33099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2963" y="2565400"/>
            <a:ext cx="28908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221163"/>
            <a:ext cx="31988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60375"/>
            <a:ext cx="8785225" cy="5848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Дор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8785225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6154738" cy="312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8748713" cy="6237288"/>
          </a:xfrm>
        </p:spPr>
        <p:txBody>
          <a:bodyPr/>
          <a:lstStyle/>
          <a:p>
            <a:pPr eaLnBrk="1" hangingPunct="1"/>
            <a:endParaRPr lang="ru-RU" altLang="ru-RU" sz="4800" b="1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sz="4800" b="1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4800" b="1" smtClean="0">
                <a:solidFill>
                  <a:srgbClr val="FF0000"/>
                </a:solidFill>
              </a:rPr>
              <a:t>Прямо пойдешь</a:t>
            </a:r>
          </a:p>
          <a:p>
            <a:pPr algn="ctr" eaLnBrk="1" hangingPunct="1"/>
            <a:r>
              <a:rPr lang="ru-RU" altLang="ru-RU" sz="4800" b="1" smtClean="0">
                <a:solidFill>
                  <a:srgbClr val="FF0000"/>
                </a:solidFill>
              </a:rPr>
              <a:t>- долгую счастливую жизнь проживешь!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chemeClr val="bg1"/>
                </a:solidFill>
              </a:rPr>
              <a:t>      </a:t>
            </a:r>
            <a:r>
              <a:rPr lang="ru-RU" altLang="ru-RU" sz="4800" b="1" smtClean="0">
                <a:solidFill>
                  <a:srgbClr val="FF0000"/>
                </a:solidFill>
              </a:rPr>
              <a:t>Налево пойдешь–       </a:t>
            </a:r>
          </a:p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00"/>
                </a:solidFill>
              </a:rPr>
              <a:t>    популярность найдешь!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333375"/>
            <a:ext cx="83518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00"/>
                </a:solidFill>
              </a:rPr>
              <a:t>       Направо пойдешь –       </a:t>
            </a:r>
          </a:p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00"/>
                </a:solidFill>
              </a:rPr>
              <a:t>           все   потеряешь!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304-103"/>
          <p:cNvPicPr>
            <a:picLocks noChangeAspect="1" noChangeArrowheads="1"/>
          </p:cNvPicPr>
          <p:nvPr/>
        </p:nvPicPr>
        <p:blipFill>
          <a:blip r:embed="rId3"/>
          <a:srcRect t="66417" r="59399"/>
          <a:stretch>
            <a:fillRect/>
          </a:stretch>
        </p:blipFill>
        <p:spPr bwMode="auto">
          <a:xfrm>
            <a:off x="1116013" y="152400"/>
            <a:ext cx="6911975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Сколько лет ты планируешь прожить?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4500563" y="6021388"/>
            <a:ext cx="4175125" cy="136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00"/>
                </a:solidFill>
              </a:rPr>
              <a:t>80</a:t>
            </a:r>
          </a:p>
          <a:p>
            <a:pPr eaLnBrk="1" hangingPunct="1">
              <a:buFontTx/>
              <a:buNone/>
            </a:pPr>
            <a:endParaRPr lang="ru-RU" altLang="ru-RU" sz="6000" b="1" smtClean="0">
              <a:solidFill>
                <a:schemeClr val="bg1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5661025"/>
            <a:ext cx="41052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altLang="ru-RU" sz="4800" b="1">
                <a:solidFill>
                  <a:srgbClr val="FF0000"/>
                </a:solidFill>
                <a:latin typeface="Arial" charset="0"/>
              </a:rPr>
              <a:t>60</a:t>
            </a:r>
          </a:p>
        </p:txBody>
      </p:sp>
      <p:pic>
        <p:nvPicPr>
          <p:cNvPr id="4103" name="Picture 7" descr="15293"/>
          <p:cNvPicPr>
            <a:picLocks noChangeAspect="1" noChangeArrowheads="1"/>
          </p:cNvPicPr>
          <p:nvPr/>
        </p:nvPicPr>
        <p:blipFill>
          <a:blip r:embed="rId3"/>
          <a:srcRect t="2306" b="14648"/>
          <a:stretch>
            <a:fillRect/>
          </a:stretch>
        </p:blipFill>
        <p:spPr bwMode="auto">
          <a:xfrm>
            <a:off x="1152525" y="1344613"/>
            <a:ext cx="66976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9" descr="44465_prev_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1023938"/>
            <a:ext cx="41878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354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Какую профессию и работу хочешь получить?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292600"/>
            <a:ext cx="6048375" cy="15843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</a:rPr>
              <a:t>Не престижную   </a:t>
            </a:r>
            <a:r>
              <a:rPr lang="ru-RU" altLang="ru-RU" sz="2800" b="1" smtClean="0">
                <a:solidFill>
                  <a:srgbClr val="FF0000"/>
                </a:solidFill>
              </a:rPr>
              <a:t>??????</a:t>
            </a:r>
          </a:p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Низкооплачиваемую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79388" y="2276475"/>
            <a:ext cx="52562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>
                <a:solidFill>
                  <a:srgbClr val="000099"/>
                </a:solidFill>
                <a:latin typeface="Arial" charset="0"/>
              </a:rPr>
              <a:t>Престижную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>
                <a:solidFill>
                  <a:srgbClr val="000099"/>
                </a:solidFill>
                <a:latin typeface="Arial" charset="0"/>
              </a:rPr>
              <a:t>Высокооплачиваемую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225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Какой будет твоя собственная семья?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46225"/>
            <a:ext cx="7848600" cy="9461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600" b="1" dirty="0">
                <a:solidFill>
                  <a:srgbClr val="000099"/>
                </a:solidFill>
              </a:rPr>
              <a:t>ПОЛНОЦЕННОЙ, СЧАСТЛИВОЙ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,</a:t>
            </a:r>
            <a:r>
              <a:rPr lang="ru-RU" altLang="ru-RU" sz="2600" b="1" dirty="0">
                <a:solidFill>
                  <a:schemeClr val="bg1"/>
                </a:solidFill>
              </a:rPr>
              <a:t> </a:t>
            </a:r>
            <a:r>
              <a:rPr lang="ru-RU" altLang="ru-RU" sz="2600" b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ru-RU" altLang="ru-RU" sz="2900" b="1" dirty="0" smtClean="0">
                <a:solidFill>
                  <a:schemeClr val="bg1"/>
                </a:solidFill>
              </a:rPr>
              <a:t>несчастной, </a:t>
            </a:r>
            <a:endParaRPr lang="ru-RU" altLang="ru-RU" sz="2900" b="1" dirty="0" smtClean="0">
              <a:solidFill>
                <a:srgbClr val="000099"/>
              </a:solidFill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ru-RU" altLang="ru-RU" sz="2600" b="1" dirty="0" smtClean="0">
                <a:solidFill>
                  <a:srgbClr val="000099"/>
                </a:solidFill>
              </a:rPr>
              <a:t>   ЗДОРОВОЙ,   КРЕПКОЙ?                                                                   </a:t>
            </a:r>
            <a:r>
              <a:rPr lang="ru-RU" altLang="ru-RU" sz="2900" b="1" dirty="0" smtClean="0">
                <a:solidFill>
                  <a:schemeClr val="bg1"/>
                </a:solidFill>
              </a:rPr>
              <a:t>разрушенной?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r>
              <a:rPr lang="ru-RU" altLang="ru-RU" sz="2600" b="1" dirty="0" smtClean="0">
                <a:solidFill>
                  <a:schemeClr val="bg1"/>
                </a:solidFill>
              </a:rPr>
              <a:t>           </a:t>
            </a:r>
          </a:p>
        </p:txBody>
      </p:sp>
      <p:pic>
        <p:nvPicPr>
          <p:cNvPr id="157702" name="Picture 6" descr="зщшл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40005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781300"/>
            <a:ext cx="33226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33400" y="-1108075"/>
            <a:ext cx="8286750" cy="67691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ru-RU" sz="6600" b="1" smtClean="0">
                <a:solidFill>
                  <a:srgbClr val="FF0000"/>
                </a:solidFill>
              </a:rPr>
              <a:t>ТВОИ МЕЧТЫ 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ru-RU" sz="6600" b="1" smtClean="0">
                <a:solidFill>
                  <a:srgbClr val="FF0000"/>
                </a:solidFill>
              </a:rPr>
              <a:t>ТВОЙ ВЫБОР!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altLang="ru-RU" sz="6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420938"/>
            <a:ext cx="45370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2554</TotalTime>
  <Words>266</Words>
  <Application>Microsoft Office PowerPoint</Application>
  <PresentationFormat>Экран (4:3)</PresentationFormat>
  <Paragraphs>88</Paragraphs>
  <Slides>19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Century Gothic</vt:lpstr>
      <vt:lpstr>Arial</vt:lpstr>
      <vt:lpstr>Wingdings 3</vt:lpstr>
      <vt:lpstr>Calibri</vt:lpstr>
      <vt:lpstr>Times New Roman</vt:lpstr>
      <vt:lpstr>Snap ITC</vt:lpstr>
      <vt:lpstr>Comic Sans MS</vt:lpstr>
      <vt:lpstr>Сектор</vt:lpstr>
      <vt:lpstr>Bitmap Image</vt:lpstr>
      <vt:lpstr>Слайд 1</vt:lpstr>
      <vt:lpstr>Слайд 2</vt:lpstr>
      <vt:lpstr>Слайд 3</vt:lpstr>
      <vt:lpstr>Слайд 4</vt:lpstr>
      <vt:lpstr>Слайд 5</vt:lpstr>
      <vt:lpstr>Сколько лет ты планируешь прожить?</vt:lpstr>
      <vt:lpstr>Какую профессию и работу хочешь получить?</vt:lpstr>
      <vt:lpstr>Какой будет твоя собственная семья?</vt:lpstr>
      <vt:lpstr>Слайд 9</vt:lpstr>
      <vt:lpstr>Слайд 10</vt:lpstr>
      <vt:lpstr>Зависимости разрушают твое     здоровье   и тебя как      личность              </vt:lpstr>
      <vt:lpstr>Почему же подростки начинают употреблять наркотики курить и пить?</vt:lpstr>
      <vt:lpstr>Хочешь быть крутым?</vt:lpstr>
      <vt:lpstr> Нечего делать?</vt:lpstr>
      <vt:lpstr>   Проблемы?</vt:lpstr>
      <vt:lpstr> Чувствуешь одиночество? Нет друзей, Не умеешь общаться?</vt:lpstr>
      <vt:lpstr>Хочешь рисковать? Хочешь экстрима?</vt:lpstr>
      <vt:lpstr>         Стресс? </vt:lpstr>
      <vt:lpstr>Слайд 19</vt:lpstr>
    </vt:vector>
  </TitlesOfParts>
  <Company>Ганина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 помечтаем</dc:title>
  <dc:creator>Марина</dc:creator>
  <cp:lastModifiedBy>Пользователь</cp:lastModifiedBy>
  <cp:revision>77</cp:revision>
  <dcterms:created xsi:type="dcterms:W3CDTF">2006-03-29T12:27:57Z</dcterms:created>
  <dcterms:modified xsi:type="dcterms:W3CDTF">2021-12-07T08:14:54Z</dcterms:modified>
</cp:coreProperties>
</file>