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u="sng" dirty="0" smtClean="0"/>
              <a:t>НАРКОТИКАМ – НЕТ!</a:t>
            </a:r>
            <a:endParaRPr lang="ru-RU" u="sng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62313" y="3186113"/>
          <a:ext cx="2619375" cy="485775"/>
        </p:xfrm>
        <a:graphic>
          <a:graphicData uri="http://schemas.openxmlformats.org/presentationml/2006/ole">
            <p:oleObj spid="_x0000_s1041" name="Пакет" r:id="rId3" imgW="2637322" imgH="481263" progId="Package">
              <p:embed/>
            </p:oleObj>
          </a:graphicData>
        </a:graphic>
      </p:graphicFrame>
      <p:pic>
        <p:nvPicPr>
          <p:cNvPr id="1027" name="Picture 3" descr="F:\18.07 ummrqqqvvvbdfhxw 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532967"/>
            <a:ext cx="4038600" cy="2660428"/>
          </a:xfrm>
          <a:prstGeom prst="rect">
            <a:avLst/>
          </a:prstGeom>
          <a:noFill/>
        </p:spPr>
      </p:pic>
      <p:pic>
        <p:nvPicPr>
          <p:cNvPr id="3" name="Picture 3" descr="F:\zhaba_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334097"/>
            <a:ext cx="4038600" cy="3058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Наркоситуация</a:t>
            </a:r>
            <a:r>
              <a:rPr lang="ru-RU" dirty="0" smtClean="0"/>
              <a:t> в России.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Общеизвестно, что из наркотического оборота изымается лишь 10-15% наркотических веществ, остальные попадают по назначению. Оборот наркотиков достиг двух триллионов рублей в год. Россия стала «Клондайком» для мировых  производителей наркотиков.</a:t>
            </a:r>
            <a:endParaRPr lang="ru-RU" dirty="0"/>
          </a:p>
        </p:txBody>
      </p:sp>
      <p:pic>
        <p:nvPicPr>
          <p:cNvPr id="14338" name="Picture 2" descr="F:\1218832014_narkotiki_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577306"/>
            <a:ext cx="40005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«Южный поток»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Екатеринбург, в силу своего географического положения, стал перевалочным пунктом по пути следования из Средней Азии в Европу наркотиков. Силами </a:t>
            </a:r>
            <a:r>
              <a:rPr lang="ru-RU" dirty="0" err="1" smtClean="0"/>
              <a:t>наркоконтроля</a:t>
            </a:r>
            <a:r>
              <a:rPr lang="ru-RU" dirty="0" smtClean="0"/>
              <a:t> изымается и ликвидируется  Наркотиков на сумму до 150 </a:t>
            </a:r>
            <a:r>
              <a:rPr lang="ru-RU" dirty="0" err="1" smtClean="0"/>
              <a:t>млд</a:t>
            </a:r>
            <a:r>
              <a:rPr lang="ru-RU" dirty="0" smtClean="0"/>
              <a:t>  рублей в год.</a:t>
            </a:r>
            <a:endParaRPr lang="ru-RU" dirty="0"/>
          </a:p>
        </p:txBody>
      </p:sp>
      <p:pic>
        <p:nvPicPr>
          <p:cNvPr id="14338" name="Picture 2" descr="F:\1218832035_narkotiki_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577306"/>
            <a:ext cx="40005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Наркоманы –потенциальные преступники.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Любым способом наркоман стремится получить свою дозу наркотика. Для достижения этой цели они идут на всё: ложь, насилие, ограбление и даже… на убийство. А наркотики только возбуждают агрессивность.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Статья 224 УК РФ. Незаконное изготовление, приобретение, хранение, перевозка или сбыт наркотиков -наказываются лишением свободы на срок до10 лет, а те же действия, совершённые повторно – на срок до 15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830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7617"/>
            <a:ext cx="9144000" cy="564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91026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325" y="652462"/>
            <a:ext cx="699135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3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Наркомания –это разрушительная болезнь.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Если наркоман не будет лечиться, а впоследствии не изменит свой образ жизни, то его организм быстро начнёт разрушаться. Наркотики вызывают предраковые процессы в лёгких, атрофию мозга, </a:t>
            </a:r>
            <a:r>
              <a:rPr lang="ru-RU" dirty="0" err="1" smtClean="0"/>
              <a:t>разру</a:t>
            </a:r>
            <a:r>
              <a:rPr lang="ru-RU" dirty="0" smtClean="0"/>
              <a:t> </a:t>
            </a:r>
            <a:r>
              <a:rPr lang="ru-RU" dirty="0" err="1" smtClean="0"/>
              <a:t>шается</a:t>
            </a:r>
            <a:r>
              <a:rPr lang="ru-RU" dirty="0" smtClean="0"/>
              <a:t> кровь. Часто наркоманы ВИЧ- инфицированы.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Возникают </a:t>
            </a:r>
            <a:r>
              <a:rPr lang="ru-RU" dirty="0" err="1" smtClean="0"/>
              <a:t>галюцинации</a:t>
            </a:r>
            <a:r>
              <a:rPr lang="ru-RU" dirty="0" smtClean="0"/>
              <a:t>: наркоманам кажется, что у них под кожей ползают жучки, черви, клопы, а изо рта выбегают пауки. А передозировка, когда наркоман получает дозу больше, чем обычно, вызывает психоз, конвульсии, кому или смерть.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012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Наркоманы – на «дне жизни»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Наркоман опускается на «дно жизни» в 15-20 раз быстрее, алкоголик. Он теряет работу, семью, становится чёрствым, эгоистичным, раздражительным, ему безразлична судьба близких людей.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Он гибнет для семьи, общества, теряет контроль над собой. Нередко наркоманы, не зная, как выбраться из этого  «ада», заканчивают жизнь самоубийством. Наркоманы обычно живут не больше 40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054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Скажем наркотикам – «НЕТ!»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Самое типичное заблуждение молодых людей, когда они думают: «Я попробую и брошу». Ни под каким видом, ни под каким предлогом –ни из любопытства, ни из смелости – не принимайте наркотики!</a:t>
            </a:r>
            <a:endParaRPr lang="ru-RU" dirty="0"/>
          </a:p>
        </p:txBody>
      </p:sp>
      <p:pic>
        <p:nvPicPr>
          <p:cNvPr id="2050" name="Picture 2" descr="F:\738747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1779"/>
            <a:ext cx="4038600" cy="356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49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120420152522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776287"/>
            <a:ext cx="79438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045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Игла – опасная игра!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Наркомания- один из древнейших пороков человечества и бороться с ним нужно как с социальным злом. Посмотрите на наркоманов – они производят впечатление людей недавно перенесших тяжёлую операцию и ещё не оправившихся от неё, бледные, худые.</a:t>
            </a:r>
            <a:endParaRPr lang="ru-RU" dirty="0"/>
          </a:p>
        </p:txBody>
      </p:sp>
      <p:pic>
        <p:nvPicPr>
          <p:cNvPr id="14338" name="Picture 2" descr="F:\ss-110225-drugs-mugs-06.ss_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Наркотики – безумие</a:t>
            </a:r>
            <a:r>
              <a:rPr lang="ru-RU" smtClean="0"/>
              <a:t>, смерть.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Другие – покрепче, но вид усталый, лицо отёкшее, взгляд отрешённый. П о мере приёма наркотиков развиваются три феномена. Первый – психическая зависимость: человек не может жить без приёма наркотиков.</a:t>
            </a:r>
            <a:endParaRPr lang="ru-RU" dirty="0"/>
          </a:p>
        </p:txBody>
      </p:sp>
      <p:pic>
        <p:nvPicPr>
          <p:cNvPr id="14338" name="Picture 2" descr="F:\ss-110225-drugs-mugs-09.ss_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Наркотики – </a:t>
            </a:r>
            <a:r>
              <a:rPr lang="ru-RU" smtClean="0"/>
              <a:t>убийцы души и тела.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Второй – психическая зависимость от наркотика, который в результате более или менее длительного приёма становится частью обмена веществ наркомана, организм которого уже не способен обходиться без этого дурмана.</a:t>
            </a:r>
            <a:endParaRPr lang="ru-RU" dirty="0"/>
          </a:p>
        </p:txBody>
      </p:sp>
      <p:pic>
        <p:nvPicPr>
          <p:cNvPr id="5" name="Picture 2" descr="F:\ss-110225-drugs-mugs-13.ss_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mtClean="0"/>
              <a:t>Абстинентный синдром.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Если наркоман не употребит наркотик, он испытывает сильнейшие физические муки: ломота, дрожь, обильная потливость или , наоборот, сухость кожи.</a:t>
            </a:r>
            <a:endParaRPr lang="ru-RU" dirty="0"/>
          </a:p>
        </p:txBody>
      </p:sp>
      <p:pic>
        <p:nvPicPr>
          <p:cNvPr id="14338" name="Picture 2" descr="F:\ss-110225-drugs-mugs-14.ss_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Героин и </a:t>
            </a:r>
            <a:r>
              <a:rPr lang="ru-RU" smtClean="0"/>
              <a:t>кокаин – близнецы ада.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Третий – нарастание выносливости к приёму наркотика, поэтому наркоманы со стажем принимают куда большие дозы наркотиков, чем на первых этапах своего падения в наркотическую бездну.</a:t>
            </a:r>
            <a:endParaRPr lang="ru-RU" dirty="0"/>
          </a:p>
        </p:txBody>
      </p:sp>
      <p:pic>
        <p:nvPicPr>
          <p:cNvPr id="14338" name="Picture 2" descr="F:\ss-110225-drugs-mugs-18.ss_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Болезнь </a:t>
            </a:r>
            <a:r>
              <a:rPr lang="ru-RU" smtClean="0"/>
              <a:t>или преступление?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Наркомания – одновременно и болезнь и преступление. Наркоман, чтобы добыть деньги, рано или поздно начинает воровать, мошенничать, торговать наркотиками.</a:t>
            </a:r>
            <a:endParaRPr lang="ru-RU" dirty="0"/>
          </a:p>
        </p:txBody>
      </p:sp>
      <p:pic>
        <p:nvPicPr>
          <p:cNvPr id="14338" name="Picture 2" descr="F:\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0327" y="1600200"/>
            <a:ext cx="391434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История наркомании.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Опийная наркомания – одна из наиболее древних в истории человечества. Она связана с приёмом препаратов, изготовленных из мака. Морфий был выделен из опия в 1806 году.</a:t>
            </a:r>
            <a:endParaRPr lang="ru-RU" dirty="0"/>
          </a:p>
        </p:txBody>
      </p:sp>
      <p:pic>
        <p:nvPicPr>
          <p:cNvPr id="14338" name="Picture 2" descr="F:\cannabis04-800x5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22871"/>
            <a:ext cx="4038600" cy="2680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Морфий – бог сна.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Сделал это военный химик  </a:t>
            </a:r>
            <a:r>
              <a:rPr lang="ru-RU" dirty="0" err="1" smtClean="0"/>
              <a:t>Сеген</a:t>
            </a:r>
            <a:r>
              <a:rPr lang="ru-RU" dirty="0" smtClean="0"/>
              <a:t>, служивший в наполеоновской армии. Однако в развитии морфинизма повинен не он, а англичанин Вуд, который предложил вводить </a:t>
            </a:r>
            <a:r>
              <a:rPr lang="ru-RU" smtClean="0"/>
              <a:t>морфий подкожно.</a:t>
            </a:r>
            <a:endParaRPr lang="ru-RU" dirty="0"/>
          </a:p>
        </p:txBody>
      </p:sp>
      <p:pic>
        <p:nvPicPr>
          <p:cNvPr id="14338" name="Picture 2" descr="F:\heroin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15298"/>
            <a:ext cx="4038600" cy="2695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659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Пакет</vt:lpstr>
      <vt:lpstr>НАРКОТИКАМ – НЕТ!</vt:lpstr>
      <vt:lpstr>Игла – опасная игра!</vt:lpstr>
      <vt:lpstr>Наркотики – безумие, смерть.</vt:lpstr>
      <vt:lpstr>Наркотики – убийцы души и тела.</vt:lpstr>
      <vt:lpstr>Абстинентный синдром.</vt:lpstr>
      <vt:lpstr>Героин и кокаин – близнецы ада.</vt:lpstr>
      <vt:lpstr>Болезнь или преступление?</vt:lpstr>
      <vt:lpstr>История наркомании.</vt:lpstr>
      <vt:lpstr>Морфий – бог сна.</vt:lpstr>
      <vt:lpstr>Наркоситуация в России.</vt:lpstr>
      <vt:lpstr>«Южный поток»</vt:lpstr>
      <vt:lpstr>Наркоманы –потенциальные преступники.</vt:lpstr>
      <vt:lpstr>Слайд 13</vt:lpstr>
      <vt:lpstr>Слайд 14</vt:lpstr>
      <vt:lpstr>Наркомания –это разрушительная болезнь.</vt:lpstr>
      <vt:lpstr>Наркоманы – на «дне жизни»</vt:lpstr>
      <vt:lpstr>Скажем наркотикам – «НЕТ!»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НАРКОТИКАМ – НЕТ!</dc:title>
  <dc:creator>Пользователь</dc:creator>
  <cp:lastModifiedBy>Пользователь</cp:lastModifiedBy>
  <cp:revision>36</cp:revision>
  <dcterms:modified xsi:type="dcterms:W3CDTF">2021-12-06T10:26:22Z</dcterms:modified>
</cp:coreProperties>
</file>